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9" r:id="rId4"/>
    <p:sldId id="260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435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488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471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789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6586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192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485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369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923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039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697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DCFE0-DAFA-482A-A067-46297922683F}" type="datetimeFigureOut">
              <a:rPr lang="sl-SI" smtClean="0"/>
              <a:t>24.9.2014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98FBC-BB84-466F-A749-198F9BFC3B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812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525938"/>
            <a:ext cx="6197733" cy="438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4577" y="184482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sl-SI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kje:   </a:t>
            </a:r>
            <a:r>
              <a:rPr lang="sl-SI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sl-SI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rireditveni</a:t>
            </a:r>
            <a:r>
              <a:rPr kumimoji="0" lang="sl-SI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center Lo</a:t>
            </a:r>
            <a:r>
              <a:rPr kumimoji="0" lang="sl-SI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vrenc na Pohorju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b="1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kdaj:   </a:t>
            </a:r>
            <a:r>
              <a:rPr kumimoji="0" lang="sl-SI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sobota, 27. 9. 2014</a:t>
            </a:r>
            <a:r>
              <a:rPr kumimoji="0" lang="sl-SI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sl-SI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sl-SI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 14.30 </a:t>
            </a:r>
            <a:r>
              <a:rPr kumimoji="0" lang="sl-SI" sz="2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(za vse učence)</a:t>
            </a:r>
            <a:r>
              <a:rPr kumimoji="0" lang="sl-SI" sz="2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2100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2100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 učenci 1. triade pridite starši!</a:t>
            </a:r>
            <a:r>
              <a:rPr kumimoji="0" lang="sl-SI" sz="21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</a:t>
            </a:r>
            <a:endParaRPr lang="sl-SI" sz="21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sl-SI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1900" b="1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1900" b="1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19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Tekmovanje organiziramo v sodelovanju s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19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Planinskim društvom Lovrenc na Pohorju.</a:t>
            </a:r>
            <a:endParaRPr lang="sl-SI" sz="1900" b="1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1900" b="1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1800" dirty="0" smtClean="0">
              <a:solidFill>
                <a:srgbClr val="92D05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900" dirty="0" smtClean="0">
              <a:solidFill>
                <a:srgbClr val="92D05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16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Izvajalec ZŽS                                                                                                                                                   Ravnateljica </a:t>
            </a:r>
            <a:endParaRPr kumimoji="0" lang="sl-SI" sz="1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Primož Vračko	                                                                                                                    </a:t>
            </a:r>
            <a:r>
              <a:rPr lang="sl-SI" sz="16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Marija Osvald Novak</a:t>
            </a:r>
            <a:endParaRPr lang="sl-SI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44" y="129241"/>
            <a:ext cx="820912" cy="684227"/>
          </a:xfrm>
          <a:prstGeom prst="rect">
            <a:avLst/>
          </a:prstGeom>
        </p:spPr>
      </p:pic>
      <p:pic>
        <p:nvPicPr>
          <p:cNvPr id="5" name="Slika 4" descr="logo + znak_glava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153" y="150300"/>
            <a:ext cx="1121410" cy="624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lika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18358"/>
            <a:ext cx="2304256" cy="505992"/>
          </a:xfrm>
          <a:prstGeom prst="rect">
            <a:avLst/>
          </a:prstGeom>
        </p:spPr>
      </p:pic>
      <p:pic>
        <p:nvPicPr>
          <p:cNvPr id="7" name="Slika 6" descr="C:\Users\sgrujic\Desktop\LOGOTIP-ESS-SLO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9241"/>
            <a:ext cx="2160240" cy="595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lika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443" y="6237312"/>
            <a:ext cx="4217857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Slika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37312"/>
            <a:ext cx="4217857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Naslov 1"/>
          <p:cNvSpPr>
            <a:spLocks noGrp="1"/>
          </p:cNvSpPr>
          <p:nvPr>
            <p:ph type="title"/>
          </p:nvPr>
        </p:nvSpPr>
        <p:spPr>
          <a:xfrm rot="21301174">
            <a:off x="-1485124" y="941160"/>
            <a:ext cx="9672917" cy="1884824"/>
          </a:xfrm>
          <a:scene3d>
            <a:camera prst="perspectiveHeroicExtremeLeftFacing"/>
            <a:lightRig rig="threePt" dir="t"/>
          </a:scene3d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sl-SI" sz="8000" b="1" cap="all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rilledCheese BTN Toasted" panose="020B0904060402040206" pitchFamily="34" charset="0"/>
              </a:rPr>
              <a:t>oRiEnt</a:t>
            </a:r>
            <a:r>
              <a:rPr lang="sl-SI" sz="8000" b="1" cap="all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rilledCheese BTN Toasted" panose="020B0904060402040206" pitchFamily="34" charset="0"/>
              </a:rPr>
              <a:t>acija</a:t>
            </a:r>
            <a:r>
              <a:rPr lang="sl-SI" sz="6800" b="1" cap="all" dirty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rilledCheese BTN Toasted" panose="020B0904060402040206" pitchFamily="34" charset="0"/>
              </a:rPr>
              <a:t/>
            </a:r>
            <a:br>
              <a:rPr lang="sl-SI" sz="6800" b="1" cap="all" dirty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rilledCheese BTN Toasted" panose="020B0904060402040206" pitchFamily="34" charset="0"/>
              </a:rPr>
            </a:br>
            <a:endParaRPr lang="sl-SI" sz="6800" b="1" cap="all" dirty="0">
              <a:ln/>
              <a:solidFill>
                <a:schemeClr val="accent6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GrilledCheese BTN Toasted" panose="020B0904060402040206" pitchFamily="34" charset="0"/>
            </a:endParaRPr>
          </a:p>
        </p:txBody>
      </p:sp>
      <p:pic>
        <p:nvPicPr>
          <p:cNvPr id="2" name="Picture 2" descr="http://upload.wikimedia.org/wikipedia/commons/thumb/6/62/Markacija.svg/150px-Markacija.svg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738805"/>
            <a:ext cx="1644774" cy="164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75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avokotnik 35"/>
          <p:cNvSpPr/>
          <p:nvPr/>
        </p:nvSpPr>
        <p:spPr>
          <a:xfrm>
            <a:off x="4582649" y="1777755"/>
            <a:ext cx="4691170" cy="11899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5" name="Pravokotnik 34"/>
          <p:cNvSpPr/>
          <p:nvPr/>
        </p:nvSpPr>
        <p:spPr>
          <a:xfrm>
            <a:off x="-108521" y="2669052"/>
            <a:ext cx="4691170" cy="104219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2" name="Pravokotnik 31"/>
          <p:cNvSpPr/>
          <p:nvPr/>
        </p:nvSpPr>
        <p:spPr>
          <a:xfrm>
            <a:off x="1801521" y="4304352"/>
            <a:ext cx="2882338" cy="21379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1" name="Pravokotnik 30"/>
          <p:cNvSpPr/>
          <p:nvPr/>
        </p:nvSpPr>
        <p:spPr>
          <a:xfrm>
            <a:off x="3778870" y="4290758"/>
            <a:ext cx="4832132" cy="20864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7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6876" y="3461237"/>
            <a:ext cx="9165299" cy="134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98969" y="3912970"/>
            <a:ext cx="5134485" cy="75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970"/>
            <a:ext cx="9165299" cy="134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143" y="1268760"/>
            <a:ext cx="4217857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889448"/>
            <a:ext cx="7092280" cy="104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700" y="2876488"/>
            <a:ext cx="3980723" cy="58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405" y="4580374"/>
            <a:ext cx="5665748" cy="85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675690" y="3619553"/>
            <a:ext cx="3198178" cy="300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80528" y="1165104"/>
            <a:ext cx="5116990" cy="75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870" y="6237312"/>
            <a:ext cx="4609554" cy="67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0928"/>
            <a:ext cx="3805773" cy="56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703007" y="5431573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473183" y="5449150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59272" y="5436601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4652" y="5424052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9968" y="5449150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24460" y="5461483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577528" y="5418176"/>
            <a:ext cx="1830659" cy="26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823933" y="5430509"/>
            <a:ext cx="1830659" cy="26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330917" y="5266335"/>
            <a:ext cx="2968760" cy="44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314903" y="5706470"/>
            <a:ext cx="4183044" cy="62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95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1000">
        <p14:vortex dir="r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4577" y="184482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sl-SI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kje:   </a:t>
            </a:r>
            <a:r>
              <a:rPr lang="sl-SI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sl-SI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rireditveni</a:t>
            </a:r>
            <a:r>
              <a:rPr kumimoji="0" lang="sl-SI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center Lo</a:t>
            </a:r>
            <a:r>
              <a:rPr kumimoji="0" lang="sl-SI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vrenc na Pohorju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b="1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kdaj:   </a:t>
            </a:r>
            <a:r>
              <a:rPr kumimoji="0" lang="sl-SI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sobota, 27. 9. 2014</a:t>
            </a:r>
            <a:r>
              <a:rPr kumimoji="0" lang="sl-SI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sl-SI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sl-SI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 14.30 </a:t>
            </a:r>
            <a:r>
              <a:rPr kumimoji="0" lang="sl-SI" sz="2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(za vse učence)</a:t>
            </a:r>
            <a:r>
              <a:rPr kumimoji="0" lang="sl-SI" sz="2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2100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sl-SI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1900" b="1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19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Skupine za tekmovanje so sestavljene iz 2 oz. največ 4 tekmovalcev. Svoji skupini za tekmovanje izberite ime.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1900" b="1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900" b="1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19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Športna </a:t>
            </a:r>
            <a:r>
              <a:rPr lang="sl-SI" sz="19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oprema:</a:t>
            </a:r>
            <a:endParaRPr lang="sl-SI" sz="1900" dirty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19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Nepremočljivi pohodni čevlji ali tenis copati.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19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Udobna oblačila. </a:t>
            </a:r>
            <a:endParaRPr lang="sl-SI" sz="1900" dirty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1800" dirty="0" smtClean="0">
              <a:solidFill>
                <a:srgbClr val="92D05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l-SI" sz="900" dirty="0" smtClean="0">
              <a:solidFill>
                <a:srgbClr val="92D05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l-SI" sz="16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Izvajalec ZŽS                                                                                                                                                   Ravnateljica </a:t>
            </a:r>
            <a:endParaRPr kumimoji="0" lang="sl-SI" sz="1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l-SI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Primož Vračko	                                                                                                                    </a:t>
            </a:r>
            <a:r>
              <a:rPr lang="sl-SI" sz="16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Marija Osvald Novak</a:t>
            </a:r>
            <a:endParaRPr lang="sl-SI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44" y="129241"/>
            <a:ext cx="820912" cy="684227"/>
          </a:xfrm>
          <a:prstGeom prst="rect">
            <a:avLst/>
          </a:prstGeom>
        </p:spPr>
      </p:pic>
      <p:pic>
        <p:nvPicPr>
          <p:cNvPr id="5" name="Slika 4" descr="logo + znak_glav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153" y="150300"/>
            <a:ext cx="1121410" cy="624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lika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18358"/>
            <a:ext cx="2304256" cy="505992"/>
          </a:xfrm>
          <a:prstGeom prst="rect">
            <a:avLst/>
          </a:prstGeom>
        </p:spPr>
      </p:pic>
      <p:pic>
        <p:nvPicPr>
          <p:cNvPr id="7" name="Slika 6" descr="C:\Users\sgrujic\Desktop\LOGOTIP-ESS-SLO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9241"/>
            <a:ext cx="2160240" cy="595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lika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443" y="6237312"/>
            <a:ext cx="4217857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Slika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37312"/>
            <a:ext cx="4217857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Naslov 1"/>
          <p:cNvSpPr>
            <a:spLocks noGrp="1"/>
          </p:cNvSpPr>
          <p:nvPr>
            <p:ph type="title"/>
          </p:nvPr>
        </p:nvSpPr>
        <p:spPr>
          <a:xfrm rot="21301174">
            <a:off x="-1485124" y="941160"/>
            <a:ext cx="9672917" cy="1884824"/>
          </a:xfrm>
          <a:scene3d>
            <a:camera prst="perspectiveHeroicExtremeLeftFacing"/>
            <a:lightRig rig="threePt" dir="t"/>
          </a:scene3d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sl-SI" sz="8000" b="1" cap="all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rilledCheese BTN Toasted" panose="020B0904060402040206" pitchFamily="34" charset="0"/>
              </a:rPr>
              <a:t>oRiEnt</a:t>
            </a:r>
            <a:r>
              <a:rPr lang="sl-SI" sz="8000" b="1" cap="all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rilledCheese BTN Toasted" panose="020B0904060402040206" pitchFamily="34" charset="0"/>
              </a:rPr>
              <a:t>acija</a:t>
            </a:r>
            <a:r>
              <a:rPr lang="sl-SI" sz="6800" b="1" cap="all" dirty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rilledCheese BTN Toasted" panose="020B0904060402040206" pitchFamily="34" charset="0"/>
              </a:rPr>
              <a:t/>
            </a:r>
            <a:br>
              <a:rPr lang="sl-SI" sz="6800" b="1" cap="all" dirty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rilledCheese BTN Toasted" panose="020B0904060402040206" pitchFamily="34" charset="0"/>
              </a:rPr>
            </a:br>
            <a:endParaRPr lang="sl-SI" sz="6800" b="1" cap="all" dirty="0">
              <a:ln/>
              <a:solidFill>
                <a:schemeClr val="accent6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GrilledCheese BTN Toasted" panose="020B0904060402040206" pitchFamily="34" charset="0"/>
            </a:endParaRPr>
          </a:p>
        </p:txBody>
      </p:sp>
      <p:pic>
        <p:nvPicPr>
          <p:cNvPr id="2" name="Picture 2" descr="http://upload.wikimedia.org/wikipedia/commons/thumb/6/62/Markacija.svg/150px-Markacija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654" y="2396294"/>
            <a:ext cx="1644774" cy="164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125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7000">
        <p:fade/>
      </p:transition>
    </mc:Choice>
    <mc:Fallback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avokotnik 35"/>
          <p:cNvSpPr/>
          <p:nvPr/>
        </p:nvSpPr>
        <p:spPr>
          <a:xfrm>
            <a:off x="4582649" y="1777755"/>
            <a:ext cx="4691170" cy="11899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5" name="Pravokotnik 34"/>
          <p:cNvSpPr/>
          <p:nvPr/>
        </p:nvSpPr>
        <p:spPr>
          <a:xfrm>
            <a:off x="-108521" y="2669052"/>
            <a:ext cx="4691170" cy="104219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2" name="Pravokotnik 31"/>
          <p:cNvSpPr/>
          <p:nvPr/>
        </p:nvSpPr>
        <p:spPr>
          <a:xfrm>
            <a:off x="1801521" y="4304352"/>
            <a:ext cx="2882338" cy="21379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1" name="Pravokotnik 30"/>
          <p:cNvSpPr/>
          <p:nvPr/>
        </p:nvSpPr>
        <p:spPr>
          <a:xfrm>
            <a:off x="3778870" y="4290758"/>
            <a:ext cx="4832132" cy="20864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7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6876" y="3461237"/>
            <a:ext cx="9165299" cy="134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98969" y="3912970"/>
            <a:ext cx="5134485" cy="75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970"/>
            <a:ext cx="9165299" cy="134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143" y="1268760"/>
            <a:ext cx="4217857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889448"/>
            <a:ext cx="7092280" cy="104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700" y="2876488"/>
            <a:ext cx="3980723" cy="58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405" y="4580374"/>
            <a:ext cx="5665748" cy="85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675690" y="3619553"/>
            <a:ext cx="3198178" cy="300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80528" y="1165104"/>
            <a:ext cx="5116990" cy="75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870" y="6237312"/>
            <a:ext cx="4609554" cy="67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0928"/>
            <a:ext cx="3805773" cy="56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703007" y="5431573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473183" y="5449150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59272" y="5436601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4652" y="5424052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9968" y="5449150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24460" y="5461483"/>
            <a:ext cx="1648620" cy="24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577528" y="5418176"/>
            <a:ext cx="1830659" cy="26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823933" y="5430509"/>
            <a:ext cx="1830659" cy="26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330917" y="5266335"/>
            <a:ext cx="2968760" cy="44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Slik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314903" y="5706470"/>
            <a:ext cx="4183044" cy="62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88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1000">
        <p14:vortex dir="r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116</Words>
  <Application>Microsoft Office PowerPoint</Application>
  <PresentationFormat>Diaprojekcija na zaslonu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5" baseType="lpstr">
      <vt:lpstr>Officeova tema</vt:lpstr>
      <vt:lpstr>oRiEntacija </vt:lpstr>
      <vt:lpstr>PowerPointova predstavitev</vt:lpstr>
      <vt:lpstr>oRiEntacija 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ibmtp</dc:creator>
  <cp:lastModifiedBy>Uporabnik</cp:lastModifiedBy>
  <cp:revision>19</cp:revision>
  <dcterms:created xsi:type="dcterms:W3CDTF">2013-09-25T09:25:47Z</dcterms:created>
  <dcterms:modified xsi:type="dcterms:W3CDTF">2014-09-24T05:06:00Z</dcterms:modified>
</cp:coreProperties>
</file>